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82" r:id="rId6"/>
    <p:sldId id="283" r:id="rId7"/>
    <p:sldId id="284" r:id="rId8"/>
    <p:sldId id="260" r:id="rId9"/>
    <p:sldId id="261" r:id="rId10"/>
    <p:sldId id="262" r:id="rId11"/>
    <p:sldId id="263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79" autoAdjust="0"/>
  </p:normalViewPr>
  <p:slideViewPr>
    <p:cSldViewPr>
      <p:cViewPr varScale="1">
        <p:scale>
          <a:sx n="104" d="100"/>
          <a:sy n="104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3018E8-5267-4DA6-8A4A-07B2D5115502}" type="datetimeFigureOut">
              <a:rPr lang="ru-RU" smtClean="0"/>
              <a:t>31.03.2013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E1C1DF-9FAD-4CE9-BA3F-5E3E787C60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26" Type="http://schemas.openxmlformats.org/officeDocument/2006/relationships/slide" Target="slide10.xml"/><Relationship Id="rId39" Type="http://schemas.openxmlformats.org/officeDocument/2006/relationships/slide" Target="slide24.xml"/><Relationship Id="rId3" Type="http://schemas.openxmlformats.org/officeDocument/2006/relationships/image" Target="../media/image7.jpeg"/><Relationship Id="rId21" Type="http://schemas.openxmlformats.org/officeDocument/2006/relationships/image" Target="../media/image23.jpeg"/><Relationship Id="rId34" Type="http://schemas.openxmlformats.org/officeDocument/2006/relationships/slide" Target="slide18.xml"/><Relationship Id="rId42" Type="http://schemas.openxmlformats.org/officeDocument/2006/relationships/slide" Target="slide27.xm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19.jpeg"/><Relationship Id="rId25" Type="http://schemas.openxmlformats.org/officeDocument/2006/relationships/slide" Target="slide9.xml"/><Relationship Id="rId33" Type="http://schemas.openxmlformats.org/officeDocument/2006/relationships/slide" Target="slide17.xml"/><Relationship Id="rId38" Type="http://schemas.openxmlformats.org/officeDocument/2006/relationships/slide" Target="slide23.xml"/><Relationship Id="rId2" Type="http://schemas.openxmlformats.org/officeDocument/2006/relationships/image" Target="../media/image6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slide" Target="slide13.xml"/><Relationship Id="rId41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6.jpeg"/><Relationship Id="rId32" Type="http://schemas.openxmlformats.org/officeDocument/2006/relationships/slide" Target="slide16.xml"/><Relationship Id="rId37" Type="http://schemas.openxmlformats.org/officeDocument/2006/relationships/slide" Target="slide22.xml"/><Relationship Id="rId40" Type="http://schemas.openxmlformats.org/officeDocument/2006/relationships/slide" Target="slide25.xml"/><Relationship Id="rId5" Type="http://schemas.openxmlformats.org/officeDocument/2006/relationships/image" Target="../media/image9.jpeg"/><Relationship Id="rId15" Type="http://schemas.openxmlformats.org/officeDocument/2006/relationships/slide" Target="slide20.xml"/><Relationship Id="rId23" Type="http://schemas.openxmlformats.org/officeDocument/2006/relationships/image" Target="../media/image25.jpeg"/><Relationship Id="rId28" Type="http://schemas.openxmlformats.org/officeDocument/2006/relationships/slide" Target="slide12.xml"/><Relationship Id="rId36" Type="http://schemas.openxmlformats.org/officeDocument/2006/relationships/slide" Target="slide21.xml"/><Relationship Id="rId10" Type="http://schemas.openxmlformats.org/officeDocument/2006/relationships/image" Target="../media/image14.jpeg"/><Relationship Id="rId19" Type="http://schemas.openxmlformats.org/officeDocument/2006/relationships/image" Target="../media/image21.jpeg"/><Relationship Id="rId31" Type="http://schemas.openxmlformats.org/officeDocument/2006/relationships/slide" Target="slide15.xml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slide" Target="slide8.xml"/><Relationship Id="rId22" Type="http://schemas.openxmlformats.org/officeDocument/2006/relationships/image" Target="../media/image24.jpeg"/><Relationship Id="rId27" Type="http://schemas.openxmlformats.org/officeDocument/2006/relationships/slide" Target="slide11.xml"/><Relationship Id="rId30" Type="http://schemas.openxmlformats.org/officeDocument/2006/relationships/slide" Target="slide14.xml"/><Relationship Id="rId35" Type="http://schemas.openxmlformats.org/officeDocument/2006/relationships/slide" Target="slide19.xml"/><Relationship Id="rId43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699" y="404664"/>
            <a:ext cx="8458200" cy="12223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Конференция</a:t>
            </a: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«Безопасность и этика в Интернете»</a:t>
            </a:r>
            <a:br>
              <a: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8 класс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C:\Users\Администратор\Desktop\Безопасность и этика в Интернете\К уроку\0_36a44_8dcca5d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9963"/>
            <a:ext cx="5472608" cy="47173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4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Безопасность и этика в Интернете\К уроку\1\1.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703"/>
            <a:ext cx="86109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Безопасность и этика в Интернете\К уроку\1\1.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212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истратор\Desktop\Безопасность и этика в Интернете\К уроку\1\1.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9198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Безопасность и этика в Интернете\К уроку\1\1.6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692696"/>
            <a:ext cx="868355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Безопасность и этика в Интернете\К уроку\1\1.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"/>
            <a:ext cx="7164288" cy="71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Безопасность и этика в Интернете\К уроку\1\1.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057304" cy="68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истратор\Desktop\Безопасность и этика в Интернете\К уроку\1\1.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7" y="980728"/>
            <a:ext cx="87680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истратор\Desktop\Безопасность и этика в Интернете\К уроку\1\1.10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76864" cy="58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истратор\Desktop\Безопасность и этика в Интернете\К уроку\1\1.1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Безопасность и этика в Интернете\К уроку\1\1.1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090" y="836712"/>
            <a:ext cx="44958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58200" cy="1222375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Интернета. </a:t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/>
              <a:t>в нем хорошего, что </a:t>
            </a:r>
            <a:r>
              <a:rPr lang="ru-RU" dirty="0" smtClean="0"/>
              <a:t>плохого.</a:t>
            </a:r>
            <a:endParaRPr lang="ru-RU" dirty="0"/>
          </a:p>
        </p:txBody>
      </p:sp>
      <p:pic>
        <p:nvPicPr>
          <p:cNvPr id="2051" name="Picture 3" descr="C:\Users\Администратор\Desktop\Безопасность и этика в Интернете\К уроку\bezopasnostdet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204864"/>
            <a:ext cx="5860026" cy="2634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Безопасность и этика в Интернете\К уроку\1263660779_201001141944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3495048"/>
            <a:ext cx="2645293" cy="302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истратор\Desktop\Безопасность и этика в Интернете\К уроку\1\2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Безопасность и этика в Интернете\К уроку\1\2.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972090" cy="67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истратор\Desktop\Безопасность и этика в Интернете\К уроку\1\2.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7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Безопасность и этика в Интернете\К уроку\1\2.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1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Безопасность и этика в Интернете\К уроку\1\2.5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476672"/>
            <a:ext cx="814418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Безопасность и этика в Интернете\К уроку\1\2.6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776429"/>
            <a:ext cx="8902636" cy="510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истратор\Desktop\Безопасность и этика в Интернете\К уроку\1\2.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7351"/>
            <a:ext cx="6350001" cy="635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Безопасность и этика в Интернете\К уроку\1\2.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0685"/>
            <a:ext cx="8280920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министратор\Desktop\Безопасность и этика в Интернете\К уроку\1\2.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4" y="476672"/>
            <a:ext cx="8121724" cy="609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080" y="-99392"/>
            <a:ext cx="3960440" cy="7128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2376264" cy="43204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полезного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868144" y="260648"/>
            <a:ext cx="2376264" cy="432048"/>
          </a:xfrm>
          <a:prstGeom prst="rect">
            <a:avLst/>
          </a:prstGeom>
        </p:spPr>
        <p:txBody>
          <a:bodyPr vert="horz" anchor="b">
            <a:normAutofit fontScale="850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негативного</a:t>
            </a:r>
          </a:p>
        </p:txBody>
      </p:sp>
      <p:pic>
        <p:nvPicPr>
          <p:cNvPr id="3074" name="Picture 2" descr="C:\Users\Администратор\Desktop\Безопасность и этика в Интернете\К уроку\1\1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4" y="1680379"/>
            <a:ext cx="1377045" cy="83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Безопасность и этика в Интернете\К уроку\1\1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44" y="1680380"/>
            <a:ext cx="1137608" cy="8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Безопасность и этика в Интернете\К уроку\1\1.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412" y="1689182"/>
            <a:ext cx="2060593" cy="9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Безопасность и этика в Интернете\К уроку\1\1.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5" y="2688491"/>
            <a:ext cx="1578439" cy="99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истратор\Desktop\Безопасность и этика в Интернете\К уроку\1\1.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345" y="2732751"/>
            <a:ext cx="1277519" cy="84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истратор\Desktop\Безопасность и этика в Интернете\К уроку\1\1.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89978" y="2742099"/>
            <a:ext cx="1454653" cy="9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истратор\Desktop\Безопасность и этика в Интернете\К уроку\1\1.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5" y="3840620"/>
            <a:ext cx="1316572" cy="131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дминистратор\Desktop\Безопасность и этика в Интернете\К уроку\1\1.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41" y="3930128"/>
            <a:ext cx="1162397" cy="132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Администратор\Desktop\Безопасность и этика в Интернете\К уроку\1\1.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56" y="3943020"/>
            <a:ext cx="1634363" cy="92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Администратор\Desktop\Безопасность и этика в Интернете\К уроку\1\1.10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5" y="5449010"/>
            <a:ext cx="1377043" cy="10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дминистратор\Desktop\Безопасность и этика в Интернете\К уроку\1\1.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24" y="5496346"/>
            <a:ext cx="1723567" cy="10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Администратор\Desktop\Безопасность и этика в Интернете\К уроку\1\1.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69" y="5214106"/>
            <a:ext cx="1143773" cy="13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>
            <a:hlinkClick r:id="rId14" action="ppaction://hlinksldjump"/>
          </p:cNvPr>
          <p:cNvSpPr txBox="1">
            <a:spLocks/>
          </p:cNvSpPr>
          <p:nvPr/>
        </p:nvSpPr>
        <p:spPr>
          <a:xfrm>
            <a:off x="179512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дзаголовок 2">
            <a:hlinkClick r:id="rId15" action="ppaction://hlinksldjump"/>
          </p:cNvPr>
          <p:cNvSpPr txBox="1">
            <a:spLocks/>
          </p:cNvSpPr>
          <p:nvPr/>
        </p:nvSpPr>
        <p:spPr>
          <a:xfrm>
            <a:off x="5796137" y="90872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6" name="Picture 14" descr="C:\Users\Администратор\Desktop\Безопасность и этика в Интернете\К уроку\1\2.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6019"/>
            <a:ext cx="1095590" cy="10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Администратор\Desktop\Безопасность и этика в Интернете\К уроку\1\2.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80" y="1621518"/>
            <a:ext cx="991293" cy="112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Администратор\Desktop\Безопасность и этика в Интернете\К уроку\1\2.3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0392" y="1738532"/>
            <a:ext cx="1052622" cy="9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Администратор\Desktop\Безопасность и этика в Интернете\К уроку\1\2.4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816" y="2987197"/>
            <a:ext cx="1370328" cy="10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Администратор\Desktop\Безопасность и этика в Интернете\К уроку\1\2.5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1988" y="2996952"/>
            <a:ext cx="1411635" cy="10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Администратор\Desktop\Безопасность и этика в Интернете\К уроку\1\2.6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5678" y="4170119"/>
            <a:ext cx="1879212" cy="10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Администратор\Desktop\Безопасность и этика в Интернете\К уроку\1\2.7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962" y="4234743"/>
            <a:ext cx="1324437" cy="9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Администратор\Desktop\Безопасность и этика в Интернете\К уроку\1\2.8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77" y="5436583"/>
            <a:ext cx="1519201" cy="10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Администратор\Desktop\Безопасность и этика в Интернете\К уроку\1\2.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54" y="5436942"/>
            <a:ext cx="1450033" cy="108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>
            <a:hlinkClick r:id="rId25" action="ppaction://hlinksldjump"/>
          </p:cNvPr>
          <p:cNvSpPr txBox="1">
            <a:spLocks/>
          </p:cNvSpPr>
          <p:nvPr/>
        </p:nvSpPr>
        <p:spPr>
          <a:xfrm>
            <a:off x="576565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одзаголовок 2">
            <a:hlinkClick r:id="rId26" action="ppaction://hlinksldjump"/>
          </p:cNvPr>
          <p:cNvSpPr txBox="1">
            <a:spLocks/>
          </p:cNvSpPr>
          <p:nvPr/>
        </p:nvSpPr>
        <p:spPr>
          <a:xfrm>
            <a:off x="971600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одзаголовок 2">
            <a:hlinkClick r:id="rId27" action="ppaction://hlinksldjump"/>
          </p:cNvPr>
          <p:cNvSpPr txBox="1">
            <a:spLocks/>
          </p:cNvSpPr>
          <p:nvPr/>
        </p:nvSpPr>
        <p:spPr>
          <a:xfrm>
            <a:off x="1331640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одзаголовок 2">
            <a:hlinkClick r:id="rId28" action="ppaction://hlinksldjump"/>
          </p:cNvPr>
          <p:cNvSpPr txBox="1">
            <a:spLocks/>
          </p:cNvSpPr>
          <p:nvPr/>
        </p:nvSpPr>
        <p:spPr>
          <a:xfrm>
            <a:off x="1691680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одзаголовок 2">
            <a:hlinkClick r:id="rId29" action="ppaction://hlinksldjump"/>
          </p:cNvPr>
          <p:cNvSpPr txBox="1">
            <a:spLocks/>
          </p:cNvSpPr>
          <p:nvPr/>
        </p:nvSpPr>
        <p:spPr>
          <a:xfrm>
            <a:off x="2086714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одзаголовок 2">
            <a:hlinkClick r:id="rId30" action="ppaction://hlinksldjump"/>
          </p:cNvPr>
          <p:cNvSpPr txBox="1">
            <a:spLocks/>
          </p:cNvSpPr>
          <p:nvPr/>
        </p:nvSpPr>
        <p:spPr>
          <a:xfrm>
            <a:off x="2446754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одзаголовок 2">
            <a:hlinkClick r:id="rId31" action="ppaction://hlinksldjump"/>
          </p:cNvPr>
          <p:cNvSpPr txBox="1">
            <a:spLocks/>
          </p:cNvSpPr>
          <p:nvPr/>
        </p:nvSpPr>
        <p:spPr>
          <a:xfrm>
            <a:off x="2806794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одзаголовок 2">
            <a:hlinkClick r:id="rId32" action="ppaction://hlinksldjump"/>
          </p:cNvPr>
          <p:cNvSpPr txBox="1">
            <a:spLocks/>
          </p:cNvSpPr>
          <p:nvPr/>
        </p:nvSpPr>
        <p:spPr>
          <a:xfrm>
            <a:off x="3166834" y="913212"/>
            <a:ext cx="32504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дзаголовок 2">
            <a:hlinkClick r:id="rId33" action="ppaction://hlinksldjump"/>
          </p:cNvPr>
          <p:cNvSpPr txBox="1">
            <a:spLocks/>
          </p:cNvSpPr>
          <p:nvPr/>
        </p:nvSpPr>
        <p:spPr>
          <a:xfrm>
            <a:off x="3491880" y="913212"/>
            <a:ext cx="549071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дзаголовок 2">
            <a:hlinkClick r:id="rId34" action="ppaction://hlinksldjump"/>
          </p:cNvPr>
          <p:cNvSpPr txBox="1">
            <a:spLocks/>
          </p:cNvSpPr>
          <p:nvPr/>
        </p:nvSpPr>
        <p:spPr>
          <a:xfrm>
            <a:off x="3995936" y="913212"/>
            <a:ext cx="618944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дзаголовок 2">
            <a:hlinkClick r:id="rId35" action="ppaction://hlinksldjump"/>
          </p:cNvPr>
          <p:cNvSpPr txBox="1">
            <a:spLocks/>
          </p:cNvSpPr>
          <p:nvPr/>
        </p:nvSpPr>
        <p:spPr>
          <a:xfrm>
            <a:off x="4499992" y="913212"/>
            <a:ext cx="576116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дзаголовок 2">
            <a:hlinkClick r:id="rId36" action="ppaction://hlinksldjump"/>
          </p:cNvPr>
          <p:cNvSpPr txBox="1">
            <a:spLocks/>
          </p:cNvSpPr>
          <p:nvPr/>
        </p:nvSpPr>
        <p:spPr>
          <a:xfrm>
            <a:off x="6156176" y="918951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дзаголовок 2">
            <a:hlinkClick r:id="rId37" action="ppaction://hlinksldjump"/>
          </p:cNvPr>
          <p:cNvSpPr txBox="1">
            <a:spLocks/>
          </p:cNvSpPr>
          <p:nvPr/>
        </p:nvSpPr>
        <p:spPr>
          <a:xfrm>
            <a:off x="6588224" y="918951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одзаголовок 2">
            <a:hlinkClick r:id="rId38" action="ppaction://hlinksldjump"/>
          </p:cNvPr>
          <p:cNvSpPr txBox="1">
            <a:spLocks/>
          </p:cNvSpPr>
          <p:nvPr/>
        </p:nvSpPr>
        <p:spPr>
          <a:xfrm>
            <a:off x="6948264" y="91935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одзаголовок 2">
            <a:hlinkClick r:id="rId39" action="ppaction://hlinksldjump"/>
          </p:cNvPr>
          <p:cNvSpPr txBox="1">
            <a:spLocks/>
          </p:cNvSpPr>
          <p:nvPr/>
        </p:nvSpPr>
        <p:spPr>
          <a:xfrm>
            <a:off x="7308304" y="91935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одзаголовок 2">
            <a:hlinkClick r:id="rId40" action="ppaction://hlinksldjump"/>
          </p:cNvPr>
          <p:cNvSpPr txBox="1">
            <a:spLocks/>
          </p:cNvSpPr>
          <p:nvPr/>
        </p:nvSpPr>
        <p:spPr>
          <a:xfrm>
            <a:off x="7668344" y="90872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одзаголовок 2">
            <a:hlinkClick r:id="rId41" action="ppaction://hlinksldjump"/>
          </p:cNvPr>
          <p:cNvSpPr txBox="1">
            <a:spLocks/>
          </p:cNvSpPr>
          <p:nvPr/>
        </p:nvSpPr>
        <p:spPr>
          <a:xfrm>
            <a:off x="8028384" y="90872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Подзаголовок 2">
            <a:hlinkClick r:id="rId42" action="ppaction://hlinksldjump"/>
          </p:cNvPr>
          <p:cNvSpPr txBox="1">
            <a:spLocks/>
          </p:cNvSpPr>
          <p:nvPr/>
        </p:nvSpPr>
        <p:spPr>
          <a:xfrm>
            <a:off x="8413659" y="90872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одзаголовок 2">
            <a:hlinkClick r:id="rId43" action="ppaction://hlinksldjump"/>
          </p:cNvPr>
          <p:cNvSpPr txBox="1">
            <a:spLocks/>
          </p:cNvSpPr>
          <p:nvPr/>
        </p:nvSpPr>
        <p:spPr>
          <a:xfrm>
            <a:off x="8783960" y="908720"/>
            <a:ext cx="360040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7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864096"/>
          </a:xfrm>
        </p:spPr>
        <p:txBody>
          <a:bodyPr>
            <a:noAutofit/>
          </a:bodyPr>
          <a:lstStyle/>
          <a:p>
            <a:r>
              <a:rPr lang="ru-RU" sz="3200" dirty="0"/>
              <a:t>Правила безопасного поведения детей и подростков в Интернете</a:t>
            </a:r>
          </a:p>
        </p:txBody>
      </p:sp>
      <p:pic>
        <p:nvPicPr>
          <p:cNvPr id="26625" name="Picture 1" descr="C:\Users\Администратор\Desktop\Безопасность и этика в Интернете\К уроку\безопасность в интернет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0386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864096"/>
          </a:xfrm>
        </p:spPr>
        <p:txBody>
          <a:bodyPr>
            <a:normAutofit/>
          </a:bodyPr>
          <a:lstStyle/>
          <a:p>
            <a:r>
              <a:rPr lang="ru-RU" sz="2400" dirty="0"/>
              <a:t>Правила безопасного поведения детей и подростков в Интернете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1124744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1628800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2132856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80712" y="2636912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80712" y="3140968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80712" y="3717032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79512" y="4293096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80712" y="4869160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80712" y="5445224"/>
            <a:ext cx="432048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07504" y="6021288"/>
            <a:ext cx="574864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7872" y="1177588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нужно нажимать на подозрительные ссылки и отвечать на спам (нежелательную электронную почту).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7872" y="1700808"/>
            <a:ext cx="815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 нужно открывать файлы, которые прислали неизвестные вам людей.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7872" y="2113692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 посещайте сайты порнографического характера, посвященные взрывчатым веществам, наркотикам и т.д. Они могут содержать не только вирусы, но и психологическую угрозу.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7872" y="2636912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принимайте предложений отправить </a:t>
            </a:r>
            <a:r>
              <a:rPr lang="en-US" sz="1400" dirty="0"/>
              <a:t>SMS</a:t>
            </a:r>
            <a:r>
              <a:rPr lang="ru-RU" sz="1400" dirty="0"/>
              <a:t> со своего телефона или предложений, которые могут быть связанны с денежными отчислениями.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7872" y="3265239"/>
            <a:ext cx="815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Совершайте покупки только на проверенных Интернет-магазинах и с разрешения родителей.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7872" y="3717032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нужно размещать персональную информацию в Интернете: номер телефона, адрес электронной почты, домашний адрес и фотографии вас, вашей семьи или друзей.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7872" y="4299676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нужно добавлять незнакомых людей в свой контакт и общаться с ними. Помните, что виртуальные знакомые могут быть не теми, за кого себя выдают.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7872" y="4854880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Если рядом с вами нет родственников, не встречайтесь в реальной жизни с людьми, с которыми вы познакомились в Интернете.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7872" y="5437508"/>
            <a:ext cx="8159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Если вам приходят письма с неприятным и оскорбляющим вас содержанием, если кто-то ведет себя в вашем отношении неподобающим образом, сообщите об этом.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7872" y="6145559"/>
            <a:ext cx="8159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 проводите слишком много времени в </a:t>
            </a:r>
            <a:r>
              <a:rPr lang="en-US" sz="1400" dirty="0"/>
              <a:t>on</a:t>
            </a:r>
            <a:r>
              <a:rPr lang="ru-RU" sz="1400" dirty="0"/>
              <a:t>-</a:t>
            </a:r>
            <a:r>
              <a:rPr lang="en-US" sz="1400" dirty="0"/>
              <a:t>line </a:t>
            </a:r>
            <a:r>
              <a:rPr lang="ru-RU" sz="1400" dirty="0"/>
              <a:t>играх, это может повредить вашему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7104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640960" cy="864096"/>
          </a:xfrm>
        </p:spPr>
        <p:txBody>
          <a:bodyPr>
            <a:noAutofit/>
          </a:bodyPr>
          <a:lstStyle/>
          <a:p>
            <a:r>
              <a:rPr lang="ru-RU" sz="3200" dirty="0"/>
              <a:t>Этика общения в сетевых сообществах</a:t>
            </a:r>
          </a:p>
        </p:txBody>
      </p:sp>
      <p:pic>
        <p:nvPicPr>
          <p:cNvPr id="27650" name="Picture 2" descr="C:\Users\Администратор\Desktop\Безопасность и этика в Интернете\К уроку\bezopasnost_det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021136" cy="41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7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640960" cy="864096"/>
          </a:xfrm>
        </p:spPr>
        <p:txBody>
          <a:bodyPr>
            <a:normAutofit/>
          </a:bodyPr>
          <a:lstStyle/>
          <a:p>
            <a:r>
              <a:rPr lang="ru-RU" sz="2400" dirty="0"/>
              <a:t>Правила общения и рекомендации по формированию текстовых сообщений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61729"/>
              </p:ext>
            </p:extLst>
          </p:nvPr>
        </p:nvGraphicFramePr>
        <p:xfrm>
          <a:off x="323528" y="1196753"/>
          <a:ext cx="8640960" cy="535258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8640960"/>
              </a:tblGrid>
              <a:tr h="432047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используйте ненормативную лексику. 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позволяйте себе оскорбительных высказываний в адрес пользователей, администрации ресурса или прочих известных лиц.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Если к вам пристает пользователь с оскорблениями, злыми шутками или издевательствами, отправьте его в «черный список» и сообщите модератору о его неприемлемом поведении.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пренебрегайте вежливыми словосочетаниями (Здравствуйте, извините, не хочу показаться грубым и т.д.).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пищите заведомую ложь.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Доведите проверку правописания до автоматизма. Послания без знаков препинания вышли из моды.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Не делайте ваши письма длиннее, чем они должны быть. У каждой мысли есть начало и конец.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Сообщения, не несущие никакой смысловой нагрузки (так называемый </a:t>
                      </a:r>
                      <a:r>
                        <a:rPr lang="ru-RU" sz="1600" b="0" kern="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флуд</a:t>
                      </a: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), создавать крайне не рекомендуется.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l">
                        <a:spcAft>
                          <a:spcPts val="1200"/>
                        </a:spcAft>
                      </a:pPr>
                      <a:r>
                        <a:rPr lang="ru-RU" sz="1600" b="0" kern="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Старайтесь в виртуальном общении вести себя так, как и в реальной жизни.</a:t>
                      </a:r>
                      <a:endParaRPr lang="ru-RU" sz="1800" b="0" kern="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Безопасность и этика в Интернете\К уроку\1\1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3449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Безопасность и этика в Интернете\К уроку\1\1.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08912" cy="604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407</Words>
  <Application>Microsoft Office PowerPoint</Application>
  <PresentationFormat>Экран (4:3)</PresentationFormat>
  <Paragraphs>59</Paragraphs>
  <Slides>28</Slides>
  <Notes>0</Notes>
  <HiddenSlides>21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УРОК - Конференция «Безопасность и этика в Интернете» </vt:lpstr>
      <vt:lpstr>Анализ Интернета.  Что в нем хорошего, что плохого.</vt:lpstr>
      <vt:lpstr>Презентация PowerPoint</vt:lpstr>
      <vt:lpstr>Правила безопасного поведения детей и подростков в Интернете</vt:lpstr>
      <vt:lpstr>Правила безопасного поведения детей и подростков в Интернете</vt:lpstr>
      <vt:lpstr>Этика общения в сетевых сообществах</vt:lpstr>
      <vt:lpstr>Правила общения и рекомендации по формированию текстовых сообщений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Конференция «Безопасность и этика в Интернете» </dc:title>
  <dc:creator>Головин</dc:creator>
  <cp:lastModifiedBy>Головин</cp:lastModifiedBy>
  <cp:revision>14</cp:revision>
  <dcterms:created xsi:type="dcterms:W3CDTF">2013-03-31T11:04:07Z</dcterms:created>
  <dcterms:modified xsi:type="dcterms:W3CDTF">2013-03-31T14:02:48Z</dcterms:modified>
</cp:coreProperties>
</file>